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1.png" ContentType="image/png"/>
  <Override PartName="/ppt/media/image6.png" ContentType="image/png"/>
  <Override PartName="/ppt/media/image10.png" ContentType="image/png"/>
  <Override PartName="/ppt/media/image5.png" ContentType="image/png"/>
  <Override PartName="/ppt/media/image4.png" ContentType="image/png"/>
  <Override PartName="/ppt/media/image3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24.png" ContentType="image/png"/>
  <Override PartName="/ppt/media/image2.png" ContentType="image/png"/>
  <Override PartName="/ppt/media/image25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4.xml" ContentType="application/vnd.openxmlformats-officedocument.presentationml.slide+xml"/>
  <Override PartName="/ppt/slides/slide27.xml" ContentType="application/vnd.openxmlformats-officedocument.presentationml.slide+xml"/>
  <Override PartName="/ppt/slides/slide15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20.xml.rels" ContentType="application/vnd.openxmlformats-package.relationships+xml"/>
  <Override PartName="/ppt/slides/_rels/slide2.xml.rels" ContentType="application/vnd.openxmlformats-package.relationships+xml"/>
  <Override PartName="/ppt/slides/_rels/slide19.xml.rels" ContentType="application/vnd.openxmlformats-package.relationships+xml"/>
  <Override PartName="/ppt/slides/_rels/slide21.xml.rels" ContentType="application/vnd.openxmlformats-package.relationships+xml"/>
  <Override PartName="/ppt/slides/_rels/slide3.xml.rels" ContentType="application/vnd.openxmlformats-package.relationships+xml"/>
  <Override PartName="/ppt/slides/_rels/slide22.xml.rels" ContentType="application/vnd.openxmlformats-package.relationships+xml"/>
  <Override PartName="/ppt/slides/_rels/slide23.xml.rels" ContentType="application/vnd.openxmlformats-package.relationships+xml"/>
  <Override PartName="/ppt/slides/_rels/slide15.xml.rels" ContentType="application/vnd.openxmlformats-package.relationships+xml"/>
  <Override PartName="/ppt/slides/_rels/slide25.xml.rels" ContentType="application/vnd.openxmlformats-package.relationships+xml"/>
  <Override PartName="/ppt/slides/_rels/slide10.xml.rels" ContentType="application/vnd.openxmlformats-package.relationships+xml"/>
  <Override PartName="/ppt/slides/_rels/slide16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14.xml.rels" ContentType="application/vnd.openxmlformats-package.relationships+xml"/>
  <Override PartName="/ppt/slides/_rels/slide24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27.xml.rels" ContentType="application/vnd.openxmlformats-package.relationships+xml"/>
  <Override PartName="/ppt/slides/_rels/slide9.xml.rels" ContentType="application/vnd.openxmlformats-package.relationships+xml"/>
  <Override PartName="/ppt/slides/slide1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57A4AE9-85A5-44D5-985B-8CDEB3E8275A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B61F15A-A228-46E3-851A-038A418D027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938B919-D16A-4D68-8841-A3CFA92E1B40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EF9EA3A-8D96-4612-8626-E27B50C91A75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E31324F-AAB9-4593-8265-0E7BBF6AA09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A86C981-C00F-4DFB-948D-CDB7A7A8498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C94510E-A1B7-4E87-897E-AF3740103BC3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5FF9B6A-468F-4E0A-84D2-85CC588553D1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6C4B7E9-88B1-4741-8DF7-77B67BA034C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F1B95F8-E416-44DF-9BF7-618A34F055D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B2ED9F0-0BB6-4C3E-8528-D69F4D53808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064E79F-D0D0-466B-B682-D62C5F0DBFA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0160" cy="267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1280" cy="267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C3171E98-FB09-45AF-AE56-5E9A9F2BB138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26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1280" cy="267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image" Target="../media/image24.png"/><Relationship Id="rId3" Type="http://schemas.openxmlformats.org/officeDocument/2006/relationships/image" Target="../media/image25.png"/><Relationship Id="rId4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1800" cy="513756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3400" cy="26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5480" cy="28548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9920" cy="2022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5800" cy="3558600"/>
            <a:chOff x="4756680" y="883800"/>
            <a:chExt cx="4465800" cy="355860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800" cy="35586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5360"/>
              <a:ext cx="1733400" cy="27687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5000" cy="343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4800" cy="17316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720" y="2536920"/>
            <a:ext cx="2387520" cy="359244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901640" cy="23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95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5000" cy="343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3520" cy="51375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800" y="2655720"/>
            <a:ext cx="2255400" cy="359244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901640" cy="23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33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5800" cy="3558600"/>
            <a:chOff x="4756680" y="883800"/>
            <a:chExt cx="4465800" cy="355860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800" cy="35586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5360"/>
              <a:ext cx="1733400" cy="27687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5000" cy="343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4800" cy="17316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720" y="2536920"/>
            <a:ext cx="2387520" cy="359244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901640" cy="23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95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5000" cy="343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3520" cy="51375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800" y="2655720"/>
            <a:ext cx="2255400" cy="359244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901640" cy="23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33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5800" cy="3558600"/>
            <a:chOff x="4756680" y="883800"/>
            <a:chExt cx="4465800" cy="355860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800" cy="35586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5360"/>
              <a:ext cx="1733400" cy="27687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5000" cy="343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4800" cy="17316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720" y="2536920"/>
            <a:ext cx="2387520" cy="359244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901640" cy="23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5800" cy="3558600"/>
            <a:chOff x="4756680" y="883800"/>
            <a:chExt cx="4465800" cy="355860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800" cy="35586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5360"/>
              <a:ext cx="1733400" cy="27687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5000" cy="343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4800" cy="17316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95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5000" cy="343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3520" cy="51375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800" y="2655720"/>
            <a:ext cx="2255400" cy="359244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901640" cy="23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33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5800" cy="3558600"/>
            <a:chOff x="4756680" y="883800"/>
            <a:chExt cx="4465800" cy="355860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800" cy="35586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5360"/>
              <a:ext cx="1733400" cy="27687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5000" cy="343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4800" cy="17316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720" y="2536920"/>
            <a:ext cx="2387520" cy="359244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901640" cy="23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95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5000" cy="343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3520" cy="51375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800" y="2655720"/>
            <a:ext cx="2255400" cy="359244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901640" cy="23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333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5800" cy="3558600"/>
            <a:chOff x="4756680" y="883800"/>
            <a:chExt cx="4465800" cy="355860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800" cy="35586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5360"/>
              <a:ext cx="1733400" cy="27687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5000" cy="343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4800" cy="17316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1800" cy="5137560"/>
          </a:xfrm>
          <a:prstGeom prst="rect">
            <a:avLst/>
          </a:prstGeom>
          <a:ln w="0">
            <a:noFill/>
          </a:ln>
        </p:spPr>
      </p:pic>
      <p:sp>
        <p:nvSpPr>
          <p:cNvPr id="142" name="Прямоугольник 5"/>
          <p:cNvSpPr/>
          <p:nvPr/>
        </p:nvSpPr>
        <p:spPr>
          <a:xfrm>
            <a:off x="1640880" y="4588920"/>
            <a:ext cx="2993400" cy="26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143" name="Изображение 40"/>
          <p:cNvSpPr/>
          <p:nvPr/>
        </p:nvSpPr>
        <p:spPr>
          <a:xfrm>
            <a:off x="867240" y="3587040"/>
            <a:ext cx="251280" cy="25128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44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3760" cy="1127880"/>
          </a:xfrm>
          <a:prstGeom prst="rect">
            <a:avLst/>
          </a:prstGeom>
          <a:ln w="0">
            <a:noFill/>
          </a:ln>
        </p:spPr>
      </p:pic>
      <p:sp>
        <p:nvSpPr>
          <p:cNvPr id="145" name=""/>
          <p:cNvSpPr/>
          <p:nvPr/>
        </p:nvSpPr>
        <p:spPr>
          <a:xfrm>
            <a:off x="466200" y="1728360"/>
            <a:ext cx="4734000" cy="102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720" y="2536920"/>
            <a:ext cx="2387520" cy="359244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1640" cy="23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95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5000" cy="343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3520" cy="51375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800" y="2655720"/>
            <a:ext cx="2255400" cy="359244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901640" cy="23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33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5800" cy="3558600"/>
            <a:chOff x="4756680" y="883800"/>
            <a:chExt cx="4465800" cy="355860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800" cy="35586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5360"/>
              <a:ext cx="1733400" cy="27687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5000" cy="343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4800" cy="17316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720" y="2536920"/>
            <a:ext cx="2387520" cy="359244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901640" cy="23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95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5000" cy="343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3520" cy="51375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800" y="2655720"/>
            <a:ext cx="2255400" cy="359244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901640" cy="23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33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1420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2024-08-28T09:38:06Z</dcterms:modified>
  <cp:revision>38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